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l-PL" smtClean="0"/>
              <a:t>Kliknij, aby edytować styl wzorca podtytułu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FF9A1-EB31-4B44-AF0B-E4D78BE7CF5C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3B238-22B4-4EEA-9FAF-2C54BF4B3B49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FF9A1-EB31-4B44-AF0B-E4D78BE7CF5C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3B238-22B4-4EEA-9FAF-2C54BF4B3B49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FF9A1-EB31-4B44-AF0B-E4D78BE7CF5C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3B238-22B4-4EEA-9FAF-2C54BF4B3B49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FF9A1-EB31-4B44-AF0B-E4D78BE7CF5C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3B238-22B4-4EEA-9FAF-2C54BF4B3B49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FF9A1-EB31-4B44-AF0B-E4D78BE7CF5C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3B238-22B4-4EEA-9FAF-2C54BF4B3B49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FF9A1-EB31-4B44-AF0B-E4D78BE7CF5C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3B238-22B4-4EEA-9FAF-2C54BF4B3B49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FF9A1-EB31-4B44-AF0B-E4D78BE7CF5C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3B238-22B4-4EEA-9FAF-2C54BF4B3B49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FF9A1-EB31-4B44-AF0B-E4D78BE7CF5C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3B238-22B4-4EEA-9FAF-2C54BF4B3B49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FF9A1-EB31-4B44-AF0B-E4D78BE7CF5C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3B238-22B4-4EEA-9FAF-2C54BF4B3B49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l-PL" smtClean="0"/>
              <a:t>Kliknij, aby edytować style wzorca tekstu</a:t>
            </a:r>
          </a:p>
          <a:p>
            <a:pPr lvl="1" eaLnBrk="1" latinLnBrk="0" hangingPunct="1"/>
            <a:r>
              <a:rPr lang="pl-PL" smtClean="0"/>
              <a:t>Drugi poziom</a:t>
            </a:r>
          </a:p>
          <a:p>
            <a:pPr lvl="2" eaLnBrk="1" latinLnBrk="0" hangingPunct="1"/>
            <a:r>
              <a:rPr lang="pl-PL" smtClean="0"/>
              <a:t>Trzeci poziom</a:t>
            </a:r>
          </a:p>
          <a:p>
            <a:pPr lvl="3" eaLnBrk="1" latinLnBrk="0" hangingPunct="1"/>
            <a:r>
              <a:rPr lang="pl-PL" smtClean="0"/>
              <a:t>Czwarty poziom</a:t>
            </a:r>
          </a:p>
          <a:p>
            <a:pPr lvl="4" eaLnBrk="1" latinLnBrk="0" hangingPunct="1"/>
            <a:r>
              <a:rPr lang="pl-PL" smtClean="0"/>
              <a:t>Piąty poziom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FF9A1-EB31-4B44-AF0B-E4D78BE7CF5C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3B238-22B4-4EEA-9FAF-2C54BF4B3B49}" type="slidenum">
              <a:rPr lang="pl-PL" smtClean="0"/>
              <a:t>‹#›</a:t>
            </a:fld>
            <a:endParaRPr lang="pl-PL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FF9A1-EB31-4B44-AF0B-E4D78BE7CF5C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583B238-22B4-4EEA-9FAF-2C54BF4B3B49}" type="slidenum">
              <a:rPr lang="pl-PL" smtClean="0"/>
              <a:t>‹#›</a:t>
            </a:fld>
            <a:endParaRPr lang="pl-P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l-PL" smtClean="0"/>
              <a:t>Kliknij ikonę, aby dodać obraz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l-PL" smtClean="0"/>
              <a:t>Kliknij, aby edytować styl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l-PL" smtClean="0"/>
              <a:t>Kliknij, aby edytować style wzorca tekstu</a:t>
            </a:r>
          </a:p>
          <a:p>
            <a:pPr lvl="1" eaLnBrk="1" latinLnBrk="0" hangingPunct="1"/>
            <a:r>
              <a:rPr kumimoji="0" lang="pl-PL" smtClean="0"/>
              <a:t>Drugi poziom</a:t>
            </a:r>
          </a:p>
          <a:p>
            <a:pPr lvl="2" eaLnBrk="1" latinLnBrk="0" hangingPunct="1"/>
            <a:r>
              <a:rPr kumimoji="0" lang="pl-PL" smtClean="0"/>
              <a:t>Trzeci poziom</a:t>
            </a:r>
          </a:p>
          <a:p>
            <a:pPr lvl="3" eaLnBrk="1" latinLnBrk="0" hangingPunct="1"/>
            <a:r>
              <a:rPr kumimoji="0" lang="pl-PL" smtClean="0"/>
              <a:t>Czwarty poziom</a:t>
            </a:r>
          </a:p>
          <a:p>
            <a:pPr lvl="4" eaLnBrk="1" latinLnBrk="0" hangingPunct="1"/>
            <a:r>
              <a:rPr kumimoji="0" lang="pl-PL" smtClean="0"/>
              <a:t>Piąty poziom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B0FF9A1-EB31-4B44-AF0B-E4D78BE7CF5C}" type="datetimeFigureOut">
              <a:rPr lang="pl-PL" smtClean="0"/>
              <a:t>2014-09-19</a:t>
            </a:fld>
            <a:endParaRPr lang="pl-PL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583B238-22B4-4EEA-9FAF-2C54BF4B3B49}" type="slidenum">
              <a:rPr lang="pl-PL" smtClean="0"/>
              <a:t>‹#›</a:t>
            </a:fld>
            <a:endParaRPr lang="pl-PL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ll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323884" y="4437112"/>
            <a:ext cx="8784976" cy="1828800"/>
          </a:xfrm>
        </p:spPr>
        <p:txBody>
          <a:bodyPr>
            <a:noAutofit/>
          </a:bodyPr>
          <a:lstStyle/>
          <a:p>
            <a:pPr algn="ctr"/>
            <a:r>
              <a:rPr lang="pl-PL" sz="8000" dirty="0" smtClean="0">
                <a:solidFill>
                  <a:schemeClr val="accent4">
                    <a:lumMod val="50000"/>
                  </a:schemeClr>
                </a:solidFill>
              </a:rPr>
              <a:t>ZNAKI WIĘKSZOŚCI,</a:t>
            </a:r>
            <a:br>
              <a:rPr lang="pl-PL" sz="80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pl-PL" sz="8000" dirty="0" smtClean="0">
                <a:solidFill>
                  <a:schemeClr val="accent4">
                    <a:lumMod val="50000"/>
                  </a:schemeClr>
                </a:solidFill>
              </a:rPr>
              <a:t>MNIEJSZOŚCI</a:t>
            </a:r>
            <a:br>
              <a:rPr lang="pl-PL" sz="80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pl-PL" sz="8000" dirty="0" smtClean="0">
                <a:solidFill>
                  <a:schemeClr val="accent4">
                    <a:lumMod val="50000"/>
                  </a:schemeClr>
                </a:solidFill>
              </a:rPr>
              <a:t> I RÓWNOŚCI</a:t>
            </a:r>
            <a:br>
              <a:rPr lang="pl-PL" sz="80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pl-PL" sz="8000" dirty="0" smtClean="0">
                <a:solidFill>
                  <a:schemeClr val="accent4">
                    <a:lumMod val="50000"/>
                  </a:schemeClr>
                </a:solidFill>
              </a:rPr>
              <a:t>(ZAKRES  50)</a:t>
            </a:r>
            <a:endParaRPr lang="pl-PL" sz="80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42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323528" y="1988840"/>
            <a:ext cx="3168352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46- 29</a:t>
            </a:r>
            <a:endParaRPr lang="pl-PL" sz="5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5940152" y="1988840"/>
            <a:ext cx="3024336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33-15</a:t>
            </a:r>
            <a:endParaRPr lang="pl-PL" sz="9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3546763" y="2708920"/>
            <a:ext cx="2304256" cy="158417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3800" b="1" dirty="0" smtClean="0">
                <a:solidFill>
                  <a:schemeClr val="tx1"/>
                </a:solidFill>
                <a:latin typeface="+mj-lt"/>
              </a:rPr>
              <a:t>&lt;</a:t>
            </a:r>
            <a:endParaRPr lang="pl-PL" sz="138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Objaśnienie ze strzałką w górę 6"/>
          <p:cNvSpPr/>
          <p:nvPr/>
        </p:nvSpPr>
        <p:spPr>
          <a:xfrm>
            <a:off x="1079612" y="5085184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8800" b="1" dirty="0" smtClean="0">
                <a:latin typeface="+mj-lt"/>
              </a:rPr>
              <a:t>17</a:t>
            </a:r>
            <a:endParaRPr lang="pl-PL" sz="2800" b="1" dirty="0">
              <a:latin typeface="+mj-lt"/>
            </a:endParaRPr>
          </a:p>
        </p:txBody>
      </p:sp>
      <p:sp>
        <p:nvSpPr>
          <p:cNvPr id="8" name="Objaśnienie ze strzałką w górę 7"/>
          <p:cNvSpPr/>
          <p:nvPr/>
        </p:nvSpPr>
        <p:spPr>
          <a:xfrm>
            <a:off x="6581150" y="5065979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8800" b="1" dirty="0" smtClean="0">
                <a:latin typeface="+mj-lt"/>
              </a:rPr>
              <a:t>18</a:t>
            </a:r>
            <a:endParaRPr lang="pl-PL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0586735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323528" y="1988840"/>
            <a:ext cx="3168352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9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12+5</a:t>
            </a:r>
            <a:endParaRPr lang="pl-PL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5940152" y="1988840"/>
            <a:ext cx="3024336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9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13+7</a:t>
            </a:r>
            <a:endParaRPr lang="pl-PL" sz="9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3546763" y="2708920"/>
            <a:ext cx="2304256" cy="158417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3800" b="1" dirty="0" smtClean="0">
                <a:solidFill>
                  <a:schemeClr val="tx1"/>
                </a:solidFill>
                <a:latin typeface="+mj-lt"/>
              </a:rPr>
              <a:t>&lt;</a:t>
            </a:r>
            <a:endParaRPr lang="pl-PL" sz="138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Objaśnienie ze strzałką w górę 6"/>
          <p:cNvSpPr/>
          <p:nvPr/>
        </p:nvSpPr>
        <p:spPr>
          <a:xfrm>
            <a:off x="1079612" y="5085184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8800" b="1" dirty="0" smtClean="0">
                <a:latin typeface="+mj-lt"/>
              </a:rPr>
              <a:t>17</a:t>
            </a:r>
            <a:endParaRPr lang="pl-PL" sz="2800" b="1" dirty="0">
              <a:latin typeface="+mj-lt"/>
            </a:endParaRPr>
          </a:p>
        </p:txBody>
      </p:sp>
      <p:sp>
        <p:nvSpPr>
          <p:cNvPr id="8" name="Objaśnienie ze strzałką w górę 7"/>
          <p:cNvSpPr/>
          <p:nvPr/>
        </p:nvSpPr>
        <p:spPr>
          <a:xfrm>
            <a:off x="6581150" y="5065979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8800" b="1" dirty="0" smtClean="0">
                <a:latin typeface="+mj-lt"/>
              </a:rPr>
              <a:t>20</a:t>
            </a:r>
            <a:endParaRPr lang="pl-PL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320192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323528" y="1988840"/>
            <a:ext cx="3168352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19+11</a:t>
            </a:r>
            <a:endParaRPr lang="pl-PL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5940152" y="1988840"/>
            <a:ext cx="3024336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15+13</a:t>
            </a:r>
            <a:endParaRPr lang="pl-PL" sz="115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3546763" y="2708920"/>
            <a:ext cx="2304256" cy="158417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3800" b="1" dirty="0">
                <a:solidFill>
                  <a:schemeClr val="tx1"/>
                </a:solidFill>
                <a:latin typeface="+mj-lt"/>
              </a:rPr>
              <a:t>&gt;</a:t>
            </a:r>
          </a:p>
        </p:txBody>
      </p:sp>
      <p:sp>
        <p:nvSpPr>
          <p:cNvPr id="7" name="Objaśnienie ze strzałką w górę 6"/>
          <p:cNvSpPr/>
          <p:nvPr/>
        </p:nvSpPr>
        <p:spPr>
          <a:xfrm>
            <a:off x="1079612" y="5085184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8800" b="1" dirty="0" smtClean="0">
                <a:latin typeface="+mj-lt"/>
              </a:rPr>
              <a:t>30</a:t>
            </a:r>
            <a:endParaRPr lang="pl-PL" sz="2800" b="1" dirty="0">
              <a:latin typeface="+mj-lt"/>
            </a:endParaRPr>
          </a:p>
        </p:txBody>
      </p:sp>
      <p:sp>
        <p:nvSpPr>
          <p:cNvPr id="8" name="Objaśnienie ze strzałką w górę 7"/>
          <p:cNvSpPr/>
          <p:nvPr/>
        </p:nvSpPr>
        <p:spPr>
          <a:xfrm>
            <a:off x="6581150" y="5065979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8800" b="1" dirty="0" smtClean="0">
                <a:latin typeface="+mj-lt"/>
              </a:rPr>
              <a:t>28</a:t>
            </a:r>
            <a:endParaRPr lang="pl-PL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2861039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323528" y="1988840"/>
            <a:ext cx="3168352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21+13</a:t>
            </a:r>
            <a:endParaRPr lang="pl-PL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5940152" y="1988840"/>
            <a:ext cx="3024336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19+12</a:t>
            </a:r>
            <a:endParaRPr lang="pl-PL" sz="8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3546763" y="2708920"/>
            <a:ext cx="2304256" cy="158417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3800" b="1" dirty="0" smtClean="0">
                <a:solidFill>
                  <a:schemeClr val="tx1"/>
                </a:solidFill>
                <a:latin typeface="+mj-lt"/>
              </a:rPr>
              <a:t>&gt;</a:t>
            </a:r>
            <a:endParaRPr lang="pl-PL" sz="138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Objaśnienie ze strzałką w górę 6"/>
          <p:cNvSpPr/>
          <p:nvPr/>
        </p:nvSpPr>
        <p:spPr>
          <a:xfrm>
            <a:off x="1079612" y="5085184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8800" b="1" dirty="0" smtClean="0">
                <a:latin typeface="+mj-lt"/>
              </a:rPr>
              <a:t>34</a:t>
            </a:r>
            <a:endParaRPr lang="pl-PL" sz="2800" b="1" dirty="0">
              <a:latin typeface="+mj-lt"/>
            </a:endParaRPr>
          </a:p>
        </p:txBody>
      </p:sp>
      <p:sp>
        <p:nvSpPr>
          <p:cNvPr id="8" name="Objaśnienie ze strzałką w górę 7"/>
          <p:cNvSpPr/>
          <p:nvPr/>
        </p:nvSpPr>
        <p:spPr>
          <a:xfrm>
            <a:off x="6581150" y="5065979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8800" b="1" dirty="0" smtClean="0">
                <a:latin typeface="+mj-lt"/>
              </a:rPr>
              <a:t>31</a:t>
            </a:r>
            <a:endParaRPr lang="pl-PL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62053810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323528" y="1988840"/>
            <a:ext cx="3168352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27+23</a:t>
            </a:r>
            <a:endParaRPr lang="pl-PL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5940152" y="1988840"/>
            <a:ext cx="3024336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32+18</a:t>
            </a:r>
            <a:endParaRPr lang="pl-PL" sz="9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3546763" y="2708920"/>
            <a:ext cx="2304256" cy="158417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3800" b="1" dirty="0" smtClean="0">
                <a:solidFill>
                  <a:schemeClr val="tx1"/>
                </a:solidFill>
                <a:latin typeface="+mj-lt"/>
              </a:rPr>
              <a:t>=</a:t>
            </a:r>
            <a:endParaRPr lang="pl-PL" sz="138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Objaśnienie ze strzałką w górę 6"/>
          <p:cNvSpPr/>
          <p:nvPr/>
        </p:nvSpPr>
        <p:spPr>
          <a:xfrm>
            <a:off x="1079612" y="5085184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8800" b="1" dirty="0" smtClean="0">
                <a:latin typeface="+mj-lt"/>
              </a:rPr>
              <a:t>50</a:t>
            </a:r>
            <a:endParaRPr lang="pl-PL" sz="2800" b="1" dirty="0">
              <a:latin typeface="+mj-lt"/>
            </a:endParaRPr>
          </a:p>
        </p:txBody>
      </p:sp>
      <p:sp>
        <p:nvSpPr>
          <p:cNvPr id="8" name="Objaśnienie ze strzałką w górę 7"/>
          <p:cNvSpPr/>
          <p:nvPr/>
        </p:nvSpPr>
        <p:spPr>
          <a:xfrm>
            <a:off x="6581150" y="5065979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8800" b="1" dirty="0" smtClean="0">
                <a:latin typeface="+mj-lt"/>
              </a:rPr>
              <a:t>50</a:t>
            </a:r>
            <a:endParaRPr lang="pl-PL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747296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323528" y="1988840"/>
            <a:ext cx="3168352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24-12</a:t>
            </a:r>
            <a:endParaRPr lang="pl-PL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5940152" y="1988840"/>
            <a:ext cx="3024336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28-14</a:t>
            </a:r>
            <a:endParaRPr lang="pl-PL" sz="115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3546763" y="2708920"/>
            <a:ext cx="2304256" cy="158417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3800" b="1" dirty="0" smtClean="0">
                <a:solidFill>
                  <a:schemeClr val="tx1"/>
                </a:solidFill>
                <a:latin typeface="+mj-lt"/>
              </a:rPr>
              <a:t>&lt;</a:t>
            </a:r>
            <a:endParaRPr lang="pl-PL" sz="138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Objaśnienie ze strzałką w górę 6"/>
          <p:cNvSpPr/>
          <p:nvPr/>
        </p:nvSpPr>
        <p:spPr>
          <a:xfrm>
            <a:off x="1079612" y="5085184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8800" b="1" dirty="0" smtClean="0">
                <a:latin typeface="+mj-lt"/>
              </a:rPr>
              <a:t>12</a:t>
            </a:r>
            <a:endParaRPr lang="pl-PL" sz="2800" b="1" dirty="0">
              <a:latin typeface="+mj-lt"/>
            </a:endParaRPr>
          </a:p>
        </p:txBody>
      </p:sp>
      <p:sp>
        <p:nvSpPr>
          <p:cNvPr id="8" name="Objaśnienie ze strzałką w górę 7"/>
          <p:cNvSpPr/>
          <p:nvPr/>
        </p:nvSpPr>
        <p:spPr>
          <a:xfrm>
            <a:off x="6581150" y="5065979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8800" b="1" dirty="0" smtClean="0">
                <a:latin typeface="+mj-lt"/>
              </a:rPr>
              <a:t>14</a:t>
            </a:r>
            <a:endParaRPr lang="pl-PL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314832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323528" y="1988840"/>
            <a:ext cx="3168352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34-20</a:t>
            </a:r>
            <a:endParaRPr lang="pl-PL" sz="7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5940152" y="1988840"/>
            <a:ext cx="3024336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45-30</a:t>
            </a:r>
            <a:endParaRPr lang="pl-PL" sz="115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3546763" y="2708920"/>
            <a:ext cx="2304256" cy="158417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3800" b="1" dirty="0" smtClean="0">
                <a:solidFill>
                  <a:schemeClr val="tx1"/>
                </a:solidFill>
                <a:latin typeface="+mj-lt"/>
              </a:rPr>
              <a:t>&lt;</a:t>
            </a:r>
            <a:endParaRPr lang="pl-PL" sz="138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Objaśnienie ze strzałką w górę 6"/>
          <p:cNvSpPr/>
          <p:nvPr/>
        </p:nvSpPr>
        <p:spPr>
          <a:xfrm>
            <a:off x="1079612" y="5085184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8800" b="1" dirty="0" smtClean="0">
                <a:latin typeface="+mj-lt"/>
              </a:rPr>
              <a:t>14</a:t>
            </a:r>
            <a:endParaRPr lang="pl-PL" sz="2800" b="1" dirty="0">
              <a:latin typeface="+mj-lt"/>
            </a:endParaRPr>
          </a:p>
        </p:txBody>
      </p:sp>
      <p:sp>
        <p:nvSpPr>
          <p:cNvPr id="8" name="Objaśnienie ze strzałką w górę 7"/>
          <p:cNvSpPr/>
          <p:nvPr/>
        </p:nvSpPr>
        <p:spPr>
          <a:xfrm>
            <a:off x="6581150" y="5065979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8800" b="1" dirty="0" smtClean="0">
                <a:latin typeface="+mj-lt"/>
              </a:rPr>
              <a:t>15</a:t>
            </a:r>
            <a:endParaRPr lang="pl-PL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170219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323528" y="1988840"/>
            <a:ext cx="3168352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36-13</a:t>
            </a:r>
            <a:endParaRPr lang="pl-PL" sz="5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5940152" y="1988840"/>
            <a:ext cx="3024336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40-17</a:t>
            </a:r>
            <a:endParaRPr lang="pl-PL" sz="115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3546763" y="2708920"/>
            <a:ext cx="2304256" cy="158417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3800" b="1" dirty="0" smtClean="0">
                <a:solidFill>
                  <a:schemeClr val="tx1"/>
                </a:solidFill>
                <a:latin typeface="+mj-lt"/>
              </a:rPr>
              <a:t>=</a:t>
            </a:r>
            <a:endParaRPr lang="pl-PL" sz="138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Objaśnienie ze strzałką w górę 6"/>
          <p:cNvSpPr/>
          <p:nvPr/>
        </p:nvSpPr>
        <p:spPr>
          <a:xfrm>
            <a:off x="1079612" y="5085184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8800" b="1" dirty="0" smtClean="0">
                <a:latin typeface="+mj-lt"/>
              </a:rPr>
              <a:t>23</a:t>
            </a:r>
            <a:endParaRPr lang="pl-PL" sz="2800" b="1" dirty="0">
              <a:latin typeface="+mj-lt"/>
            </a:endParaRPr>
          </a:p>
        </p:txBody>
      </p:sp>
      <p:sp>
        <p:nvSpPr>
          <p:cNvPr id="8" name="Objaśnienie ze strzałką w górę 7"/>
          <p:cNvSpPr/>
          <p:nvPr/>
        </p:nvSpPr>
        <p:spPr>
          <a:xfrm>
            <a:off x="6581150" y="5065979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8800" b="1" dirty="0" smtClean="0">
                <a:latin typeface="+mj-lt"/>
              </a:rPr>
              <a:t>23</a:t>
            </a:r>
            <a:endParaRPr lang="pl-PL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4943500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ostokąt 3"/>
          <p:cNvSpPr/>
          <p:nvPr/>
        </p:nvSpPr>
        <p:spPr>
          <a:xfrm>
            <a:off x="323528" y="1988840"/>
            <a:ext cx="3168352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48-34</a:t>
            </a:r>
            <a:endParaRPr lang="pl-PL" sz="6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Prostokąt 4"/>
          <p:cNvSpPr/>
          <p:nvPr/>
        </p:nvSpPr>
        <p:spPr>
          <a:xfrm>
            <a:off x="5940152" y="1988840"/>
            <a:ext cx="3024336" cy="280831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8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39-26</a:t>
            </a:r>
            <a:endParaRPr lang="pl-PL" sz="8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Prostokąt zaokrąglony 5"/>
          <p:cNvSpPr/>
          <p:nvPr/>
        </p:nvSpPr>
        <p:spPr>
          <a:xfrm>
            <a:off x="3546763" y="2708920"/>
            <a:ext cx="2304256" cy="158417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3800" b="1" dirty="0" smtClean="0">
                <a:solidFill>
                  <a:schemeClr val="tx1"/>
                </a:solidFill>
                <a:latin typeface="+mj-lt"/>
              </a:rPr>
              <a:t>&gt;</a:t>
            </a:r>
            <a:endParaRPr lang="pl-PL" sz="13800" b="1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Objaśnienie ze strzałką w górę 6"/>
          <p:cNvSpPr/>
          <p:nvPr/>
        </p:nvSpPr>
        <p:spPr>
          <a:xfrm>
            <a:off x="1079612" y="5085184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8800" b="1" dirty="0" smtClean="0">
                <a:latin typeface="+mj-lt"/>
              </a:rPr>
              <a:t>14</a:t>
            </a:r>
            <a:endParaRPr lang="pl-PL" sz="2800" b="1" dirty="0">
              <a:latin typeface="+mj-lt"/>
            </a:endParaRPr>
          </a:p>
        </p:txBody>
      </p:sp>
      <p:sp>
        <p:nvSpPr>
          <p:cNvPr id="8" name="Objaśnienie ze strzałką w górę 7"/>
          <p:cNvSpPr/>
          <p:nvPr/>
        </p:nvSpPr>
        <p:spPr>
          <a:xfrm>
            <a:off x="6581150" y="5065979"/>
            <a:ext cx="1656184" cy="1512168"/>
          </a:xfrm>
          <a:prstGeom prst="upArrow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pl-PL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l-PL" sz="8800" b="1" dirty="0" smtClean="0">
                <a:latin typeface="+mj-lt"/>
              </a:rPr>
              <a:t>13</a:t>
            </a:r>
            <a:endParaRPr lang="pl-PL" sz="28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2036441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rzepływ">
  <a:themeElements>
    <a:clrScheme name="Niestandardowy 7">
      <a:dk1>
        <a:sysClr val="windowText" lastClr="000000"/>
      </a:dk1>
      <a:lt1>
        <a:sysClr val="window" lastClr="FFFFFF"/>
      </a:lt1>
      <a:dk2>
        <a:srgbClr val="212745"/>
      </a:dk2>
      <a:lt2>
        <a:srgbClr val="DEF4FC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Przepły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rzepły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</TotalTime>
  <Words>49</Words>
  <Application>Microsoft Office PowerPoint</Application>
  <PresentationFormat>Pokaz na ekranie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1" baseType="lpstr">
      <vt:lpstr>Przepływ</vt:lpstr>
      <vt:lpstr>ZNAKI WIĘKSZOŚCI, MNIEJSZOŚCI  I RÓWNOŚCI (ZAKRES  50)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ZNAKI WIĘKSZOŚCI, MNIEJSZOŚCI  I RÓWNOŚCI (ZAKRES  50)</dc:title>
  <dc:creator>Asia</dc:creator>
  <cp:lastModifiedBy>Asia</cp:lastModifiedBy>
  <cp:revision>4</cp:revision>
  <dcterms:created xsi:type="dcterms:W3CDTF">2014-09-17T22:09:46Z</dcterms:created>
  <dcterms:modified xsi:type="dcterms:W3CDTF">2014-09-19T09:57:42Z</dcterms:modified>
</cp:coreProperties>
</file>